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3" r:id="rId2"/>
    <p:sldId id="268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/>
    <p:restoredTop sz="75839" autoAdjust="0"/>
  </p:normalViewPr>
  <p:slideViewPr>
    <p:cSldViewPr snapToGrid="0" snapToObjects="1">
      <p:cViewPr varScale="1">
        <p:scale>
          <a:sx n="84" d="100"/>
          <a:sy n="84" d="100"/>
        </p:scale>
        <p:origin x="24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8A7F5-7824-004E-BF6C-37410AA32632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5D04A-C30D-1549-B145-A3464799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2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8D06-3984-456C-B641-5F7ADD8A12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3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8D06-3984-456C-B641-5F7ADD8A12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0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88D06-3984-456C-B641-5F7ADD8A12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4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8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1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4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3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0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2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F1CC1-4627-D04D-88D0-3786B843E82C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5072-8F21-C44D-B41F-FF79C337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4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7" y="4740829"/>
            <a:ext cx="9160500" cy="2193371"/>
            <a:chOff x="1587" y="4740829"/>
            <a:chExt cx="9160500" cy="2193371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1896" t="71259" r="21896" b="6282"/>
            <a:stretch>
              <a:fillRect/>
            </a:stretch>
          </p:blipFill>
          <p:spPr bwMode="auto">
            <a:xfrm>
              <a:off x="1587" y="4740873"/>
              <a:ext cx="6856413" cy="2193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l="25496" t="71259" r="48743" b="6282"/>
            <a:stretch>
              <a:fillRect/>
            </a:stretch>
          </p:blipFill>
          <p:spPr bwMode="auto">
            <a:xfrm>
              <a:off x="6019800" y="4740829"/>
              <a:ext cx="3142287" cy="2193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" y="1667030"/>
            <a:ext cx="8839200" cy="219136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oudy Old Style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sz="4400" b="1" dirty="0" err="1"/>
              <a:t>eleot</a:t>
            </a:r>
            <a:r>
              <a:rPr lang="en-US" sz="4400" b="1" dirty="0"/>
              <a:t>®</a:t>
            </a:r>
          </a:p>
          <a:p>
            <a:pPr algn="ctr">
              <a:lnSpc>
                <a:spcPct val="90000"/>
              </a:lnSpc>
            </a:pPr>
            <a:r>
              <a:rPr lang="en-US" sz="2800" i="1" dirty="0"/>
              <a:t>(Educational Learning Environment Observation Tool)</a:t>
            </a:r>
            <a:endParaRPr lang="en-US" sz="4400" i="1" dirty="0"/>
          </a:p>
          <a:p>
            <a:pPr algn="ctr">
              <a:lnSpc>
                <a:spcPct val="90000"/>
              </a:lnSpc>
            </a:pPr>
            <a:r>
              <a:rPr lang="en-US" sz="4400" b="1" dirty="0"/>
              <a:t>Overview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19400" y="84892"/>
            <a:ext cx="693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Arial Rounded MT Bold" pitchFamily="34" charset="0"/>
              </a:rPr>
              <a:t>International Christian Accreditation Association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0110"/>
            <a:ext cx="1079962" cy="201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223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C8A2E27-DF85-1F47-8836-3094BD083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5" y="0"/>
            <a:ext cx="9073650" cy="50139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290128-9F1D-734A-95C7-8005F8BF2E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74" y="4883149"/>
            <a:ext cx="8956425" cy="191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7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646B47-95CB-7041-8C92-C3CD55D83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0"/>
            <a:ext cx="914400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F64806-DEFA-D144-A91A-59ADA7CA2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7200"/>
            <a:ext cx="913086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6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646B47-95CB-7041-8C92-C3CD55D83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0"/>
            <a:ext cx="914400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50397B-2825-1C4A-BCFA-19F734E5AC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57199"/>
            <a:ext cx="9143999" cy="369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17</Words>
  <Application>Microsoft Macintosh PowerPoint</Application>
  <PresentationFormat>On-screen Show (4:3)</PresentationFormat>
  <Paragraphs>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Goudy Old Style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Donnie Peal</dc:creator>
  <cp:lastModifiedBy>Donald Peal</cp:lastModifiedBy>
  <cp:revision>32</cp:revision>
  <cp:lastPrinted>2022-01-30T22:57:16Z</cp:lastPrinted>
  <dcterms:created xsi:type="dcterms:W3CDTF">2013-09-03T17:35:47Z</dcterms:created>
  <dcterms:modified xsi:type="dcterms:W3CDTF">2022-02-01T01:56:48Z</dcterms:modified>
</cp:coreProperties>
</file>