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6"/>
  </p:notesMasterIdLst>
  <p:sldIdLst>
    <p:sldId id="263" r:id="rId2"/>
    <p:sldId id="268" r:id="rId3"/>
    <p:sldId id="278" r:id="rId4"/>
    <p:sldId id="279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798"/>
    <p:restoredTop sz="75839" autoAdjust="0"/>
  </p:normalViewPr>
  <p:slideViewPr>
    <p:cSldViewPr snapToGrid="0" snapToObjects="1">
      <p:cViewPr varScale="1">
        <p:scale>
          <a:sx n="84" d="100"/>
          <a:sy n="84" d="100"/>
        </p:scale>
        <p:origin x="2448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18A7F5-7824-004E-BF6C-37410AA32632}" type="datetimeFigureOut">
              <a:rPr lang="en-US" smtClean="0"/>
              <a:t>1/31/22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65D04A-C30D-1549-B145-A3464799B9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39235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488D06-3984-456C-B641-5F7ADD8A1274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10379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488D06-3984-456C-B641-5F7ADD8A1274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67503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488D06-3984-456C-B641-5F7ADD8A1274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83463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F1CC1-4627-D04D-88D0-3786B843E82C}" type="datetimeFigureOut">
              <a:rPr lang="en-US" smtClean="0"/>
              <a:t>1/31/22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D5072-8F21-C44D-B41F-FF79C33771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38614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F1CC1-4627-D04D-88D0-3786B843E82C}" type="datetimeFigureOut">
              <a:rPr lang="en-US" smtClean="0"/>
              <a:t>1/31/22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D5072-8F21-C44D-B41F-FF79C33771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801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F1CC1-4627-D04D-88D0-3786B843E82C}" type="datetimeFigureOut">
              <a:rPr lang="en-US" smtClean="0"/>
              <a:t>1/31/22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D5072-8F21-C44D-B41F-FF79C33771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08876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F1CC1-4627-D04D-88D0-3786B843E82C}" type="datetimeFigureOut">
              <a:rPr lang="en-US" smtClean="0"/>
              <a:t>1/31/22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D5072-8F21-C44D-B41F-FF79C33771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0912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F1CC1-4627-D04D-88D0-3786B843E82C}" type="datetimeFigureOut">
              <a:rPr lang="en-US" smtClean="0"/>
              <a:t>1/31/22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D5072-8F21-C44D-B41F-FF79C33771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58115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F1CC1-4627-D04D-88D0-3786B843E82C}" type="datetimeFigureOut">
              <a:rPr lang="en-US" smtClean="0"/>
              <a:t>1/31/22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D5072-8F21-C44D-B41F-FF79C33771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15453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F1CC1-4627-D04D-88D0-3786B843E82C}" type="datetimeFigureOut">
              <a:rPr lang="en-US" smtClean="0"/>
              <a:t>1/31/22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D5072-8F21-C44D-B41F-FF79C33771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6451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F1CC1-4627-D04D-88D0-3786B843E82C}" type="datetimeFigureOut">
              <a:rPr lang="en-US" smtClean="0"/>
              <a:t>1/31/22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D5072-8F21-C44D-B41F-FF79C33771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40324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F1CC1-4627-D04D-88D0-3786B843E82C}" type="datetimeFigureOut">
              <a:rPr lang="en-US" smtClean="0"/>
              <a:t>1/31/22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D5072-8F21-C44D-B41F-FF79C33771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30096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F1CC1-4627-D04D-88D0-3786B843E82C}" type="datetimeFigureOut">
              <a:rPr lang="en-US" smtClean="0"/>
              <a:t>1/31/22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D5072-8F21-C44D-B41F-FF79C33771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56835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F1CC1-4627-D04D-88D0-3786B843E82C}" type="datetimeFigureOut">
              <a:rPr lang="en-US" smtClean="0"/>
              <a:t>1/31/22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D5072-8F21-C44D-B41F-FF79C33771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34254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1F1CC1-4627-D04D-88D0-3786B843E82C}" type="datetimeFigureOut">
              <a:rPr lang="en-US" smtClean="0"/>
              <a:t>1/31/22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DD5072-8F21-C44D-B41F-FF79C33771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05484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1587" y="4740829"/>
            <a:ext cx="9160500" cy="2193371"/>
            <a:chOff x="1587" y="4740829"/>
            <a:chExt cx="9160500" cy="2193371"/>
          </a:xfrm>
        </p:grpSpPr>
        <p:pic>
          <p:nvPicPr>
            <p:cNvPr id="5" name="Picture 6"/>
            <p:cNvPicPr>
              <a:picLocks noChangeAspect="1" noChangeArrowheads="1"/>
            </p:cNvPicPr>
            <p:nvPr/>
          </p:nvPicPr>
          <p:blipFill>
            <a:blip r:embed="rId2" cstate="print"/>
            <a:srcRect l="21896" t="71259" r="21896" b="6282"/>
            <a:stretch>
              <a:fillRect/>
            </a:stretch>
          </p:blipFill>
          <p:spPr bwMode="auto">
            <a:xfrm>
              <a:off x="1587" y="4740873"/>
              <a:ext cx="6856413" cy="2193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" name="Picture 6"/>
            <p:cNvPicPr>
              <a:picLocks noChangeAspect="1" noChangeArrowheads="1"/>
            </p:cNvPicPr>
            <p:nvPr/>
          </p:nvPicPr>
          <p:blipFill>
            <a:blip r:embed="rId2" cstate="print"/>
            <a:srcRect l="25496" t="71259" r="48743" b="6282"/>
            <a:stretch>
              <a:fillRect/>
            </a:stretch>
          </p:blipFill>
          <p:spPr bwMode="auto">
            <a:xfrm>
              <a:off x="6019800" y="4740829"/>
              <a:ext cx="3142287" cy="21933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9" name="TextBox 8"/>
          <p:cNvSpPr txBox="1"/>
          <p:nvPr/>
        </p:nvSpPr>
        <p:spPr>
          <a:xfrm>
            <a:off x="152400" y="1667030"/>
            <a:ext cx="8839200" cy="2191369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ctr"/>
            <a:endParaRPr lang="en-US" sz="32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chemeClr val="accent2">
                  <a:lumMod val="50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Goudy Old Style" pitchFamily="18" charset="0"/>
            </a:endParaRPr>
          </a:p>
          <a:p>
            <a:pPr algn="ctr">
              <a:lnSpc>
                <a:spcPct val="90000"/>
              </a:lnSpc>
            </a:pPr>
            <a:r>
              <a:rPr lang="en-US" sz="4400" b="1" dirty="0" err="1"/>
              <a:t>eleot</a:t>
            </a:r>
            <a:r>
              <a:rPr lang="en-US" sz="4400" b="1" dirty="0"/>
              <a:t>®</a:t>
            </a:r>
          </a:p>
          <a:p>
            <a:pPr algn="ctr">
              <a:lnSpc>
                <a:spcPct val="90000"/>
              </a:lnSpc>
            </a:pPr>
            <a:r>
              <a:rPr lang="en-US" sz="2800" i="1" dirty="0"/>
              <a:t>(Educational Learning Environment Observation Tool)</a:t>
            </a:r>
            <a:endParaRPr lang="en-US" sz="4400" i="1" dirty="0"/>
          </a:p>
          <a:p>
            <a:pPr algn="ctr">
              <a:lnSpc>
                <a:spcPct val="90000"/>
              </a:lnSpc>
            </a:pPr>
            <a:r>
              <a:rPr lang="en-US" sz="4400" b="1" dirty="0"/>
              <a:t>Overview</a:t>
            </a:r>
            <a:endParaRPr lang="en-US" sz="28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2819400" y="84892"/>
            <a:ext cx="693420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C00000"/>
                </a:solidFill>
                <a:latin typeface="Arial Rounded MT Bold" pitchFamily="34" charset="0"/>
              </a:rPr>
              <a:t>International Christian Accreditation Association</a:t>
            </a:r>
          </a:p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120110"/>
            <a:ext cx="1079962" cy="20134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6422354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9C8A2E27-DF85-1F47-8836-3094BD08385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175" y="0"/>
            <a:ext cx="9073650" cy="501396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E0290128-9F1D-734A-95C7-8005F8BF2EC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5174" y="4883149"/>
            <a:ext cx="8956425" cy="19134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08727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0646B47-95CB-7041-8C92-C3CD55D8331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2" y="0"/>
            <a:ext cx="9144001" cy="4572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0DF64806-DEFA-D144-A91A-59ADA7CA279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457200"/>
            <a:ext cx="9130862" cy="381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06637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0646B47-95CB-7041-8C92-C3CD55D8331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2" y="0"/>
            <a:ext cx="9144001" cy="4572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EA50397B-2825-1C4A-BCFA-19F734E5AC6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1" y="457199"/>
            <a:ext cx="9143999" cy="3697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4695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272</TotalTime>
  <Words>17</Words>
  <Application>Microsoft Macintosh PowerPoint</Application>
  <PresentationFormat>On-screen Show (4:3)</PresentationFormat>
  <Paragraphs>8</Paragraphs>
  <Slides>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Arial Rounded MT Bold</vt:lpstr>
      <vt:lpstr>Calibri</vt:lpstr>
      <vt:lpstr>Goudy Old Style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Dr. Donnie Peal</dc:creator>
  <cp:lastModifiedBy>Donald Peal</cp:lastModifiedBy>
  <cp:revision>32</cp:revision>
  <cp:lastPrinted>2022-01-30T22:57:16Z</cp:lastPrinted>
  <dcterms:created xsi:type="dcterms:W3CDTF">2013-09-03T17:35:47Z</dcterms:created>
  <dcterms:modified xsi:type="dcterms:W3CDTF">2022-02-01T01:56:48Z</dcterms:modified>
</cp:coreProperties>
</file>